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8" r:id="rId4"/>
    <p:sldId id="267" r:id="rId5"/>
    <p:sldId id="258" r:id="rId6"/>
    <p:sldId id="259" r:id="rId7"/>
    <p:sldId id="264" r:id="rId8"/>
    <p:sldId id="260" r:id="rId9"/>
    <p:sldId id="269" r:id="rId10"/>
    <p:sldId id="262" r:id="rId11"/>
    <p:sldId id="263" r:id="rId12"/>
    <p:sldId id="265" r:id="rId13"/>
    <p:sldId id="266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E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2645" autoAdjust="0"/>
  </p:normalViewPr>
  <p:slideViewPr>
    <p:cSldViewPr snapToGrid="0" snapToObjects="1" showGuides="1">
      <p:cViewPr varScale="1">
        <p:scale>
          <a:sx n="58" d="100"/>
          <a:sy n="58" d="100"/>
        </p:scale>
        <p:origin x="96" y="162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gif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9FB95-1AE6-0F4F-A971-8E31D8768179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869E35-6AD5-9140-98BA-48BCCA4A9ED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2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869E35-6AD5-9140-98BA-48BCCA4A9ED0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5497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8685434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3805974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7200453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8041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243838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2754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5974382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89919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2484951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6963898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3904347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53602-8BFD-554E-9D1F-42DF41D782B4}" type="datetimeFigureOut">
              <a:rPr kumimoji="1" lang="zh-CN" altLang="en-US" smtClean="0"/>
              <a:t>2017/11/15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DEF38-09C7-9B4C-8B69-91DDD1C6C9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5452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2.bin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516165"/>
            <a:ext cx="12192000" cy="18256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7200" b="1" dirty="0">
                <a:latin typeface="Microsoft YaHei" charset="-122"/>
                <a:ea typeface="Microsoft YaHei" charset="-122"/>
                <a:cs typeface="Microsoft YaHei" charset="-122"/>
              </a:rPr>
              <a:t>一只罗小黑的诞生（</a:t>
            </a:r>
            <a:r>
              <a:rPr kumimoji="1" lang="en-US" altLang="zh-CN" sz="7200" b="1" dirty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kumimoji="1" lang="zh-CN" altLang="en-US" sz="7200" b="1" dirty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317282" y="4797469"/>
            <a:ext cx="36826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Group 12</a:t>
            </a:r>
          </a:p>
          <a:p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71115325</a:t>
            </a:r>
            <a:r>
              <a:rPr kumimoji="1"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  邹迪凯</a:t>
            </a:r>
            <a:endParaRPr kumimoji="1" lang="en-US" altLang="zh-CN" sz="2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71115327</a:t>
            </a:r>
            <a:r>
              <a:rPr kumimoji="1"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  罗   皓</a:t>
            </a:r>
            <a:endParaRPr kumimoji="1" lang="en-US" altLang="zh-CN" sz="28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71115339</a:t>
            </a:r>
            <a:r>
              <a:rPr kumimoji="1"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  肖君彦</a:t>
            </a:r>
            <a:endParaRPr kumimoji="1" lang="en-US" altLang="zh-CN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01898" y="388306"/>
            <a:ext cx="56941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u"/>
            </a:pPr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计算机图形学第二次研讨</a:t>
            </a:r>
          </a:p>
        </p:txBody>
      </p:sp>
    </p:spTree>
    <p:extLst>
      <p:ext uri="{BB962C8B-B14F-4D97-AF65-F5344CB8AC3E}">
        <p14:creationId xmlns:p14="http://schemas.microsoft.com/office/powerpoint/2010/main" val="143428942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4076085" y="273876"/>
            <a:ext cx="4039829" cy="66367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代码结构示意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76E33295-5511-4178-8E2D-E1AFB28142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4892824"/>
              </p:ext>
            </p:extLst>
          </p:nvPr>
        </p:nvGraphicFramePr>
        <p:xfrm>
          <a:off x="943608" y="775783"/>
          <a:ext cx="5335271" cy="60145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Visio" r:id="rId4" imgW="4638693" imgH="5229166" progId="Visio.Drawing.15">
                  <p:embed/>
                </p:oleObj>
              </mc:Choice>
              <mc:Fallback>
                <p:oleObj name="Visio" r:id="rId4" imgW="4638693" imgH="522916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43608" y="775783"/>
                        <a:ext cx="5335271" cy="60145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EBFEE726-3514-482D-8A14-237FC67B157D}"/>
              </a:ext>
            </a:extLst>
          </p:cNvPr>
          <p:cNvSpPr txBox="1"/>
          <p:nvPr/>
        </p:nvSpPr>
        <p:spPr>
          <a:xfrm>
            <a:off x="7061200" y="2309782"/>
            <a:ext cx="30784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抽象出类和对象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复用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代码结构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15315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411435" y="2802193"/>
            <a:ext cx="5442155" cy="1253613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工程后思考</a:t>
            </a:r>
          </a:p>
        </p:txBody>
      </p:sp>
    </p:spTree>
    <p:extLst>
      <p:ext uri="{BB962C8B-B14F-4D97-AF65-F5344CB8AC3E}">
        <p14:creationId xmlns:p14="http://schemas.microsoft.com/office/powerpoint/2010/main" val="106044180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4076085" y="273876"/>
            <a:ext cx="4039829" cy="66367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工程后思考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1747380" y="1542569"/>
            <a:ext cx="751562" cy="903621"/>
            <a:chOff x="1384125" y="1630355"/>
            <a:chExt cx="751562" cy="903621"/>
          </a:xfrm>
        </p:grpSpPr>
        <p:sp>
          <p:nvSpPr>
            <p:cNvPr id="5" name="文本框 4"/>
            <p:cNvSpPr txBox="1"/>
            <p:nvPr/>
          </p:nvSpPr>
          <p:spPr>
            <a:xfrm>
              <a:off x="1384125" y="1630355"/>
              <a:ext cx="5260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200" b="1" dirty="0">
                  <a:latin typeface="Microsoft YaHei" charset="-122"/>
                  <a:ea typeface="Microsoft YaHei" charset="-122"/>
                  <a:cs typeface="Microsoft YaHei" charset="-122"/>
                </a:rPr>
                <a:t>1</a:t>
              </a:r>
              <a:endParaRPr kumimoji="1" lang="zh-CN" altLang="en-US" sz="3200" b="1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7" name="直线连接符 6"/>
            <p:cNvCxnSpPr/>
            <p:nvPr/>
          </p:nvCxnSpPr>
          <p:spPr>
            <a:xfrm flipV="1">
              <a:off x="1634645" y="1736823"/>
              <a:ext cx="501042" cy="797153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 11"/>
          <p:cNvGrpSpPr/>
          <p:nvPr/>
        </p:nvGrpSpPr>
        <p:grpSpPr>
          <a:xfrm>
            <a:off x="1747380" y="3185566"/>
            <a:ext cx="751562" cy="903621"/>
            <a:chOff x="1384125" y="1630355"/>
            <a:chExt cx="751562" cy="903621"/>
          </a:xfrm>
        </p:grpSpPr>
        <p:sp>
          <p:nvSpPr>
            <p:cNvPr id="13" name="文本框 12"/>
            <p:cNvSpPr txBox="1"/>
            <p:nvPr/>
          </p:nvSpPr>
          <p:spPr>
            <a:xfrm>
              <a:off x="1384125" y="1630355"/>
              <a:ext cx="5260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200" b="1" dirty="0">
                  <a:latin typeface="Microsoft YaHei" charset="-122"/>
                  <a:ea typeface="Microsoft YaHei" charset="-122"/>
                  <a:cs typeface="Microsoft YaHei" charset="-122"/>
                </a:rPr>
                <a:t>2</a:t>
              </a:r>
              <a:endParaRPr kumimoji="1" lang="zh-CN" altLang="en-US" sz="3200" b="1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14" name="直线连接符 13"/>
            <p:cNvCxnSpPr/>
            <p:nvPr/>
          </p:nvCxnSpPr>
          <p:spPr>
            <a:xfrm flipV="1">
              <a:off x="1634645" y="1736823"/>
              <a:ext cx="501042" cy="797153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 14"/>
          <p:cNvGrpSpPr/>
          <p:nvPr/>
        </p:nvGrpSpPr>
        <p:grpSpPr>
          <a:xfrm>
            <a:off x="1634645" y="4828563"/>
            <a:ext cx="751562" cy="903621"/>
            <a:chOff x="1384125" y="1630355"/>
            <a:chExt cx="751562" cy="903621"/>
          </a:xfrm>
        </p:grpSpPr>
        <p:sp>
          <p:nvSpPr>
            <p:cNvPr id="16" name="文本框 15"/>
            <p:cNvSpPr txBox="1"/>
            <p:nvPr/>
          </p:nvSpPr>
          <p:spPr>
            <a:xfrm>
              <a:off x="1384125" y="1630355"/>
              <a:ext cx="5260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3200" b="1" dirty="0">
                  <a:latin typeface="Microsoft YaHei" charset="-122"/>
                  <a:ea typeface="Microsoft YaHei" charset="-122"/>
                  <a:cs typeface="Microsoft YaHei" charset="-122"/>
                </a:rPr>
                <a:t>3</a:t>
              </a:r>
              <a:endParaRPr kumimoji="1" lang="zh-CN" altLang="en-US" sz="3200" b="1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cxnSp>
          <p:nvCxnSpPr>
            <p:cNvPr id="17" name="直线连接符 16"/>
            <p:cNvCxnSpPr/>
            <p:nvPr/>
          </p:nvCxnSpPr>
          <p:spPr>
            <a:xfrm flipV="1">
              <a:off x="1634645" y="1736823"/>
              <a:ext cx="501042" cy="797153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本框 17"/>
          <p:cNvSpPr txBox="1"/>
          <p:nvPr/>
        </p:nvSpPr>
        <p:spPr>
          <a:xfrm>
            <a:off x="3012509" y="1786003"/>
            <a:ext cx="69394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材质、贴图、光照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012509" y="3429000"/>
            <a:ext cx="69394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相机移动</a:t>
            </a:r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——</a:t>
            </a:r>
            <a:r>
              <a:rPr kumimoji="1"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画面变换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012509" y="5071997"/>
            <a:ext cx="69394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渲染效率</a:t>
            </a:r>
          </a:p>
        </p:txBody>
      </p:sp>
    </p:spTree>
    <p:extLst>
      <p:ext uri="{BB962C8B-B14F-4D97-AF65-F5344CB8AC3E}">
        <p14:creationId xmlns:p14="http://schemas.microsoft.com/office/powerpoint/2010/main" val="180974214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3">
            <a:extLst>
              <a:ext uri="{FF2B5EF4-FFF2-40B4-BE49-F238E27FC236}">
                <a16:creationId xmlns:a16="http://schemas.microsoft.com/office/drawing/2014/main" id="{2ECF6238-DDA9-40B9-98AF-25D762E3506E}"/>
              </a:ext>
            </a:extLst>
          </p:cNvPr>
          <p:cNvSpPr/>
          <p:nvPr/>
        </p:nvSpPr>
        <p:spPr>
          <a:xfrm>
            <a:off x="3411435" y="2802193"/>
            <a:ext cx="5442155" cy="1253613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感谢</a:t>
            </a:r>
          </a:p>
        </p:txBody>
      </p:sp>
    </p:spTree>
    <p:extLst>
      <p:ext uri="{BB962C8B-B14F-4D97-AF65-F5344CB8AC3E}">
        <p14:creationId xmlns:p14="http://schemas.microsoft.com/office/powerpoint/2010/main" val="119798713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374922" y="2802193"/>
            <a:ext cx="5442155" cy="1253613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作品补充说明</a:t>
            </a:r>
          </a:p>
        </p:txBody>
      </p:sp>
    </p:spTree>
    <p:extLst>
      <p:ext uri="{BB962C8B-B14F-4D97-AF65-F5344CB8AC3E}">
        <p14:creationId xmlns:p14="http://schemas.microsoft.com/office/powerpoint/2010/main" val="120418468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>
            <a:extLst>
              <a:ext uri="{FF2B5EF4-FFF2-40B4-BE49-F238E27FC236}">
                <a16:creationId xmlns:a16="http://schemas.microsoft.com/office/drawing/2014/main" id="{A0848FA7-60F9-4B4C-83F8-C710D023E067}"/>
              </a:ext>
            </a:extLst>
          </p:cNvPr>
          <p:cNvSpPr/>
          <p:nvPr/>
        </p:nvSpPr>
        <p:spPr>
          <a:xfrm>
            <a:off x="4076085" y="273876"/>
            <a:ext cx="4039829" cy="66367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作品补充说明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0F452BE-7C5D-4261-9948-7BA440D43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5441" y="1916437"/>
            <a:ext cx="4177461" cy="254181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FC5FEA9-6E4E-4E19-A1D5-1033536274A5}"/>
              </a:ext>
            </a:extLst>
          </p:cNvPr>
          <p:cNvSpPr txBox="1"/>
          <p:nvPr/>
        </p:nvSpPr>
        <p:spPr>
          <a:xfrm>
            <a:off x="2412318" y="4856728"/>
            <a:ext cx="3521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罗小黑 和 嘿咻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B3D00B3-A48B-4824-8359-8C037827A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876" y="1916437"/>
            <a:ext cx="4519633" cy="254181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493A0C5-19E8-469B-9CE4-8F4B8F283A5F}"/>
              </a:ext>
            </a:extLst>
          </p:cNvPr>
          <p:cNvSpPr txBox="1"/>
          <p:nvPr/>
        </p:nvSpPr>
        <p:spPr>
          <a:xfrm>
            <a:off x="7281398" y="4832173"/>
            <a:ext cx="3521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罗小黑战记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中片段</a:t>
            </a:r>
          </a:p>
        </p:txBody>
      </p:sp>
    </p:spTree>
    <p:extLst>
      <p:ext uri="{BB962C8B-B14F-4D97-AF65-F5344CB8AC3E}">
        <p14:creationId xmlns:p14="http://schemas.microsoft.com/office/powerpoint/2010/main" val="247398247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374922" y="2802193"/>
            <a:ext cx="5442155" cy="1253613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作品成果展示</a:t>
            </a:r>
          </a:p>
        </p:txBody>
      </p:sp>
    </p:spTree>
    <p:extLst>
      <p:ext uri="{BB962C8B-B14F-4D97-AF65-F5344CB8AC3E}">
        <p14:creationId xmlns:p14="http://schemas.microsoft.com/office/powerpoint/2010/main" val="13890090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374922" y="2802193"/>
            <a:ext cx="5442155" cy="1253613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工作思路简述</a:t>
            </a:r>
          </a:p>
        </p:txBody>
      </p:sp>
    </p:spTree>
    <p:extLst>
      <p:ext uri="{BB962C8B-B14F-4D97-AF65-F5344CB8AC3E}">
        <p14:creationId xmlns:p14="http://schemas.microsoft.com/office/powerpoint/2010/main" val="174358460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4076085" y="273876"/>
            <a:ext cx="4039829" cy="66367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工作思路简述</a:t>
            </a:r>
          </a:p>
        </p:txBody>
      </p:sp>
      <p:sp>
        <p:nvSpPr>
          <p:cNvPr id="5" name="椭圆 4"/>
          <p:cNvSpPr>
            <a:spLocks noChangeAspect="1"/>
          </p:cNvSpPr>
          <p:nvPr/>
        </p:nvSpPr>
        <p:spPr>
          <a:xfrm>
            <a:off x="5502000" y="1461884"/>
            <a:ext cx="1188000" cy="1188000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200" b="1" dirty="0"/>
              <a:t>Step</a:t>
            </a:r>
            <a:r>
              <a:rPr kumimoji="1" lang="zh-CN" altLang="en-US" sz="2200" b="1" dirty="0"/>
              <a:t> </a:t>
            </a:r>
            <a:r>
              <a:rPr kumimoji="1" lang="en-US" altLang="zh-CN" sz="2200" b="1" dirty="0"/>
              <a:t>1</a:t>
            </a:r>
            <a:endParaRPr kumimoji="1" lang="zh-CN" altLang="en-US" sz="2200" b="1" dirty="0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5501999" y="5004528"/>
            <a:ext cx="1188000" cy="1188000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200" b="1" dirty="0"/>
              <a:t>Step</a:t>
            </a:r>
            <a:r>
              <a:rPr kumimoji="1" lang="zh-CN" altLang="en-US" sz="2200" b="1" dirty="0"/>
              <a:t> </a:t>
            </a:r>
            <a:r>
              <a:rPr kumimoji="1" lang="en-US" altLang="zh-CN" sz="2200" b="1" dirty="0"/>
              <a:t>3</a:t>
            </a:r>
            <a:endParaRPr kumimoji="1" lang="zh-CN" altLang="en-US" sz="2200" b="1" dirty="0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5501999" y="3233206"/>
            <a:ext cx="1188000" cy="118800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200" b="1" dirty="0"/>
              <a:t>Step</a:t>
            </a:r>
            <a:r>
              <a:rPr kumimoji="1" lang="zh-CN" altLang="en-US" sz="2200" b="1" dirty="0"/>
              <a:t> </a:t>
            </a:r>
            <a:r>
              <a:rPr kumimoji="1" lang="en-US" altLang="zh-CN" sz="2200" b="1" dirty="0"/>
              <a:t>2</a:t>
            </a:r>
            <a:endParaRPr kumimoji="1" lang="zh-CN" altLang="en-US" sz="2200" b="1" dirty="0"/>
          </a:p>
        </p:txBody>
      </p:sp>
      <p:sp>
        <p:nvSpPr>
          <p:cNvPr id="14" name="文本框 13"/>
          <p:cNvSpPr txBox="1"/>
          <p:nvPr/>
        </p:nvSpPr>
        <p:spPr>
          <a:xfrm>
            <a:off x="1270631" y="1208216"/>
            <a:ext cx="3818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2400" b="1" dirty="0">
                <a:latin typeface="Microsoft YaHei" charset="-122"/>
                <a:ea typeface="Microsoft YaHei" charset="-122"/>
                <a:cs typeface="Microsoft YaHei" charset="-122"/>
              </a:rPr>
              <a:t>步骤</a:t>
            </a:r>
            <a:r>
              <a:rPr kumimoji="1" lang="en-US" altLang="zh-CN" sz="2400" b="1" dirty="0">
                <a:latin typeface="Microsoft YaHei" charset="-122"/>
                <a:ea typeface="Microsoft YaHei" charset="-122"/>
                <a:cs typeface="Microsoft YaHei" charset="-122"/>
              </a:rPr>
              <a:t>1:</a:t>
            </a:r>
            <a:r>
              <a:rPr kumimoji="1" lang="zh-CN" altLang="en-US" sz="2400" b="1" dirty="0">
                <a:latin typeface="Microsoft YaHei" charset="-122"/>
                <a:ea typeface="Microsoft YaHei" charset="-122"/>
                <a:cs typeface="Microsoft YaHei" charset="-122"/>
              </a:rPr>
              <a:t> 分析问题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98207" y="1669881"/>
            <a:ext cx="469083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分析题目的要求</a:t>
            </a:r>
            <a:endParaRPr kumimoji="1" lang="en-US" altLang="zh-CN" sz="20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r">
              <a:lnSpc>
                <a:spcPct val="130000"/>
              </a:lnSpc>
            </a:pPr>
            <a:r>
              <a:rPr kumimoji="1"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1.</a:t>
            </a:r>
            <a:r>
              <a:rPr kumimoji="1"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 三维  </a:t>
            </a:r>
            <a:r>
              <a:rPr kumimoji="1"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2.</a:t>
            </a:r>
            <a:r>
              <a:rPr kumimoji="1"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 两只动物独立运动  </a:t>
            </a:r>
            <a:r>
              <a:rPr kumimoji="1"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3. </a:t>
            </a:r>
            <a:r>
              <a:rPr kumimoji="1"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变换</a:t>
            </a:r>
          </a:p>
          <a:p>
            <a:pPr algn="r">
              <a:lnSpc>
                <a:spcPct val="130000"/>
              </a:lnSpc>
            </a:pPr>
            <a:r>
              <a:rPr kumimoji="1"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寻找参照图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7128389" y="2967335"/>
            <a:ext cx="4690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>
                <a:solidFill>
                  <a:srgbClr val="00B0F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步骤</a:t>
            </a:r>
            <a:r>
              <a:rPr kumimoji="1" lang="en-US" altLang="zh-CN" sz="2400" b="1" dirty="0">
                <a:solidFill>
                  <a:srgbClr val="00B0F0"/>
                </a:solidFill>
                <a:latin typeface="Microsoft YaHei" charset="-122"/>
                <a:ea typeface="Microsoft YaHei" charset="-122"/>
                <a:cs typeface="Microsoft YaHei" charset="-122"/>
              </a:rPr>
              <a:t>2:</a:t>
            </a:r>
            <a:r>
              <a:rPr kumimoji="1" lang="zh-CN" altLang="en-US" sz="2400" b="1" dirty="0">
                <a:solidFill>
                  <a:srgbClr val="00B0F0"/>
                </a:solidFill>
                <a:latin typeface="Microsoft YaHei" charset="-122"/>
                <a:ea typeface="Microsoft YaHei" charset="-122"/>
                <a:cs typeface="Microsoft YaHei" charset="-122"/>
              </a:rPr>
              <a:t> 分解问题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7128389" y="3429000"/>
            <a:ext cx="498003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2000" dirty="0">
                <a:solidFill>
                  <a:srgbClr val="00B0F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小组分工</a:t>
            </a:r>
            <a:endParaRPr kumimoji="1" lang="en-US" altLang="zh-CN" sz="2000" dirty="0">
              <a:solidFill>
                <a:srgbClr val="00B0F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kumimoji="1" lang="zh-CN" altLang="en-US" sz="2000" dirty="0">
                <a:solidFill>
                  <a:srgbClr val="00B0F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基本几何形体</a:t>
            </a:r>
            <a:endParaRPr kumimoji="1" lang="en-US" altLang="zh-CN" sz="2000" dirty="0">
              <a:solidFill>
                <a:srgbClr val="00B0F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kumimoji="1" lang="zh-CN" altLang="en-US" sz="2000" dirty="0">
                <a:solidFill>
                  <a:srgbClr val="00B0F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模型子部件</a:t>
            </a:r>
            <a:endParaRPr kumimoji="1" lang="en-US" altLang="zh-CN" sz="2000" dirty="0">
              <a:solidFill>
                <a:srgbClr val="00B0F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270631" y="4667493"/>
            <a:ext cx="38184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2400" b="1" dirty="0">
                <a:latin typeface="Microsoft YaHei" charset="-122"/>
                <a:ea typeface="Microsoft YaHei" charset="-122"/>
                <a:cs typeface="Microsoft YaHei" charset="-122"/>
              </a:rPr>
              <a:t>步骤</a:t>
            </a:r>
            <a:r>
              <a:rPr kumimoji="1" lang="en-US" altLang="zh-CN" sz="2400" b="1" dirty="0">
                <a:latin typeface="Microsoft YaHei" charset="-122"/>
                <a:ea typeface="Microsoft YaHei" charset="-122"/>
                <a:cs typeface="Microsoft YaHei" charset="-122"/>
              </a:rPr>
              <a:t>3:</a:t>
            </a:r>
            <a:r>
              <a:rPr kumimoji="1" lang="zh-CN" altLang="en-US" sz="2400" b="1" dirty="0">
                <a:latin typeface="Microsoft YaHei" charset="-122"/>
                <a:ea typeface="Microsoft YaHei" charset="-122"/>
                <a:cs typeface="Microsoft YaHei" charset="-122"/>
              </a:rPr>
              <a:t> 组合成果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98207" y="5129158"/>
            <a:ext cx="469083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统一名称和去除冗余</a:t>
            </a:r>
            <a:endParaRPr kumimoji="1" lang="en-US" altLang="zh-CN" sz="20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r">
              <a:lnSpc>
                <a:spcPct val="130000"/>
              </a:lnSpc>
            </a:pPr>
            <a:r>
              <a:rPr kumimoji="1"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合并代码</a:t>
            </a:r>
            <a:endParaRPr kumimoji="1" lang="en-US" altLang="zh-CN" sz="20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r">
              <a:lnSpc>
                <a:spcPct val="130000"/>
              </a:lnSpc>
            </a:pPr>
            <a:r>
              <a:rPr kumimoji="1"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调整位置和大小</a:t>
            </a:r>
          </a:p>
        </p:txBody>
      </p:sp>
    </p:spTree>
    <p:extLst>
      <p:ext uri="{BB962C8B-B14F-4D97-AF65-F5344CB8AC3E}">
        <p14:creationId xmlns:p14="http://schemas.microsoft.com/office/powerpoint/2010/main" val="81419266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4076085" y="273876"/>
            <a:ext cx="4039829" cy="66367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工作思路简述</a:t>
            </a:r>
          </a:p>
        </p:txBody>
      </p:sp>
      <p:cxnSp>
        <p:nvCxnSpPr>
          <p:cNvPr id="10" name="直线连接符 9"/>
          <p:cNvCxnSpPr/>
          <p:nvPr/>
        </p:nvCxnSpPr>
        <p:spPr>
          <a:xfrm>
            <a:off x="5072091" y="2217107"/>
            <a:ext cx="3043824" cy="0"/>
          </a:xfrm>
          <a:prstGeom prst="line">
            <a:avLst/>
          </a:prstGeom>
          <a:ln w="28575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0431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374922" y="2802193"/>
            <a:ext cx="5442155" cy="1253613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代码结构示意</a:t>
            </a:r>
          </a:p>
        </p:txBody>
      </p:sp>
    </p:spTree>
    <p:extLst>
      <p:ext uri="{BB962C8B-B14F-4D97-AF65-F5344CB8AC3E}">
        <p14:creationId xmlns:p14="http://schemas.microsoft.com/office/powerpoint/2010/main" val="130569565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>
            <a:extLst>
              <a:ext uri="{FF2B5EF4-FFF2-40B4-BE49-F238E27FC236}">
                <a16:creationId xmlns:a16="http://schemas.microsoft.com/office/drawing/2014/main" id="{098CB321-C8E5-4BBF-A33C-099B63155D65}"/>
              </a:ext>
            </a:extLst>
          </p:cNvPr>
          <p:cNvSpPr/>
          <p:nvPr/>
        </p:nvSpPr>
        <p:spPr>
          <a:xfrm>
            <a:off x="4076085" y="273876"/>
            <a:ext cx="4039829" cy="663678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代码结构示意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ABC926BA-00DE-4CE8-BEE4-BF56DAEE89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9059361"/>
              </p:ext>
            </p:extLst>
          </p:nvPr>
        </p:nvGraphicFramePr>
        <p:xfrm>
          <a:off x="4238808" y="762979"/>
          <a:ext cx="4039829" cy="5932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Visio" r:id="rId3" imgW="3476475" imgH="5105231" progId="Visio.Drawing.15">
                  <p:embed/>
                </p:oleObj>
              </mc:Choice>
              <mc:Fallback>
                <p:oleObj name="Visio" r:id="rId3" imgW="3476475" imgH="5105231" progId="Visio.Drawing.15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5F7E6018-EDAF-4CDB-A988-58331B31337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38808" y="762979"/>
                        <a:ext cx="4039829" cy="5932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直线连接符 9">
            <a:extLst>
              <a:ext uri="{FF2B5EF4-FFF2-40B4-BE49-F238E27FC236}">
                <a16:creationId xmlns:a16="http://schemas.microsoft.com/office/drawing/2014/main" id="{CB2E7790-5F69-4A9D-882C-DAF44EA15FFD}"/>
              </a:ext>
            </a:extLst>
          </p:cNvPr>
          <p:cNvCxnSpPr>
            <a:cxnSpLocks/>
          </p:cNvCxnSpPr>
          <p:nvPr/>
        </p:nvCxnSpPr>
        <p:spPr>
          <a:xfrm>
            <a:off x="3505200" y="3751267"/>
            <a:ext cx="1198880" cy="1"/>
          </a:xfrm>
          <a:prstGeom prst="line">
            <a:avLst/>
          </a:prstGeom>
          <a:ln w="28575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9">
            <a:extLst>
              <a:ext uri="{FF2B5EF4-FFF2-40B4-BE49-F238E27FC236}">
                <a16:creationId xmlns:a16="http://schemas.microsoft.com/office/drawing/2014/main" id="{497A4B9A-981D-4E04-929C-112F161759B8}"/>
              </a:ext>
            </a:extLst>
          </p:cNvPr>
          <p:cNvCxnSpPr>
            <a:cxnSpLocks/>
          </p:cNvCxnSpPr>
          <p:nvPr/>
        </p:nvCxnSpPr>
        <p:spPr>
          <a:xfrm>
            <a:off x="3505200" y="4655507"/>
            <a:ext cx="1198880" cy="1"/>
          </a:xfrm>
          <a:prstGeom prst="line">
            <a:avLst/>
          </a:prstGeom>
          <a:ln w="28575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9F9272E5-7A26-4AB5-A7DC-C9A95976283B}"/>
              </a:ext>
            </a:extLst>
          </p:cNvPr>
          <p:cNvSpPr txBox="1"/>
          <p:nvPr/>
        </p:nvSpPr>
        <p:spPr>
          <a:xfrm>
            <a:off x="971347" y="3428806"/>
            <a:ext cx="2348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dx=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clientX-lastX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dy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clientY-lastY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3E8623-845F-4F7C-AEE0-65986044E81D}"/>
              </a:ext>
            </a:extLst>
          </p:cNvPr>
          <p:cNvSpPr txBox="1"/>
          <p:nvPr/>
        </p:nvSpPr>
        <p:spPr>
          <a:xfrm>
            <a:off x="1459119" y="4193843"/>
            <a:ext cx="1829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rotateY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rotateX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translate</a:t>
            </a:r>
          </a:p>
        </p:txBody>
      </p:sp>
      <p:cxnSp>
        <p:nvCxnSpPr>
          <p:cNvPr id="15" name="直线连接符 9">
            <a:extLst>
              <a:ext uri="{FF2B5EF4-FFF2-40B4-BE49-F238E27FC236}">
                <a16:creationId xmlns:a16="http://schemas.microsoft.com/office/drawing/2014/main" id="{1175C92B-1E43-4CA5-85F1-F6EF76DF0A52}"/>
              </a:ext>
            </a:extLst>
          </p:cNvPr>
          <p:cNvCxnSpPr>
            <a:cxnSpLocks/>
          </p:cNvCxnSpPr>
          <p:nvPr/>
        </p:nvCxnSpPr>
        <p:spPr>
          <a:xfrm flipV="1">
            <a:off x="7187459" y="3729208"/>
            <a:ext cx="1255501" cy="22060"/>
          </a:xfrm>
          <a:prstGeom prst="line">
            <a:avLst/>
          </a:prstGeom>
          <a:ln w="28575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B8E5F571-78F2-4AD3-B31E-31896535D62D}"/>
              </a:ext>
            </a:extLst>
          </p:cNvPr>
          <p:cNvSpPr txBox="1"/>
          <p:nvPr/>
        </p:nvSpPr>
        <p:spPr>
          <a:xfrm>
            <a:off x="8544560" y="3544542"/>
            <a:ext cx="18291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onClick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线连接符 9">
            <a:extLst>
              <a:ext uri="{FF2B5EF4-FFF2-40B4-BE49-F238E27FC236}">
                <a16:creationId xmlns:a16="http://schemas.microsoft.com/office/drawing/2014/main" id="{F55F4C02-58E5-4FF0-92B1-56C7A5AD82F4}"/>
              </a:ext>
            </a:extLst>
          </p:cNvPr>
          <p:cNvCxnSpPr>
            <a:cxnSpLocks/>
          </p:cNvCxnSpPr>
          <p:nvPr/>
        </p:nvCxnSpPr>
        <p:spPr>
          <a:xfrm flipV="1">
            <a:off x="7187459" y="4633447"/>
            <a:ext cx="1255501" cy="22060"/>
          </a:xfrm>
          <a:prstGeom prst="line">
            <a:avLst/>
          </a:prstGeom>
          <a:ln w="28575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CBA9A051-6975-4550-9A72-C1200134135E}"/>
              </a:ext>
            </a:extLst>
          </p:cNvPr>
          <p:cNvSpPr txBox="1"/>
          <p:nvPr/>
        </p:nvSpPr>
        <p:spPr>
          <a:xfrm>
            <a:off x="8544560" y="4060297"/>
            <a:ext cx="22174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position.x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+=step</a:t>
            </a:r>
          </a:p>
          <a:p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rotateAngel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+=step</a:t>
            </a: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size+=step</a:t>
            </a:r>
          </a:p>
          <a:p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updateMatrix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53DE11F-A224-4128-BE02-6CD4E56E4ADA}"/>
              </a:ext>
            </a:extLst>
          </p:cNvPr>
          <p:cNvSpPr txBox="1"/>
          <p:nvPr/>
        </p:nvSpPr>
        <p:spPr>
          <a:xfrm>
            <a:off x="584396" y="5219361"/>
            <a:ext cx="2736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modelViewMatrix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perspectiveMatrix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aVertexPosition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线连接符 9">
            <a:extLst>
              <a:ext uri="{FF2B5EF4-FFF2-40B4-BE49-F238E27FC236}">
                <a16:creationId xmlns:a16="http://schemas.microsoft.com/office/drawing/2014/main" id="{55C1711D-E924-43DE-8FE5-4CCB3A002699}"/>
              </a:ext>
            </a:extLst>
          </p:cNvPr>
          <p:cNvCxnSpPr>
            <a:cxnSpLocks/>
          </p:cNvCxnSpPr>
          <p:nvPr/>
        </p:nvCxnSpPr>
        <p:spPr>
          <a:xfrm flipV="1">
            <a:off x="3529696" y="5681026"/>
            <a:ext cx="1985318" cy="22060"/>
          </a:xfrm>
          <a:prstGeom prst="line">
            <a:avLst/>
          </a:prstGeom>
          <a:ln w="28575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52238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176</Words>
  <Application>Microsoft Office PowerPoint</Application>
  <PresentationFormat>宽屏</PresentationFormat>
  <Paragraphs>60</Paragraphs>
  <Slides>13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DengXian</vt:lpstr>
      <vt:lpstr>DengXian Light</vt:lpstr>
      <vt:lpstr>Microsoft YaHei</vt:lpstr>
      <vt:lpstr>Microsoft YaHei</vt:lpstr>
      <vt:lpstr>Arial</vt:lpstr>
      <vt:lpstr>Wingdings</vt:lpstr>
      <vt:lpstr>Office 主题</vt:lpstr>
      <vt:lpstr>Microsoft Visio 绘图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肖君彦</dc:creator>
  <cp:lastModifiedBy>邹迪凯</cp:lastModifiedBy>
  <cp:revision>44</cp:revision>
  <dcterms:created xsi:type="dcterms:W3CDTF">2017-10-24T08:05:56Z</dcterms:created>
  <dcterms:modified xsi:type="dcterms:W3CDTF">2017-11-15T12:42:44Z</dcterms:modified>
</cp:coreProperties>
</file>

<file path=docProps/thumbnail.jpeg>
</file>